
<file path=[Content_Types].xml><?xml version="1.0" encoding="utf-8"?>
<Types xmlns="http://schemas.openxmlformats.org/package/2006/content-types">
  <Default Extension="aac" ContentType="audio/aa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22F81-138B-4CFA-9A9B-54EA1591F431}" type="doc">
      <dgm:prSet loTypeId="urn:microsoft.com/office/officeart/2005/8/layout/vProcess5#1" loCatId="process" qsTypeId="urn:microsoft.com/office/officeart/2005/8/quickstyle/simple1" qsCatId="simple" csTypeId="urn:microsoft.com/office/officeart/2005/8/colors/colorful2" csCatId="colorful"/>
      <dgm:spPr/>
      <dgm:t>
        <a:bodyPr numCol="1"/>
        <a:lstStyle/>
        <a:p>
          <a:endParaRPr lang="en-US"/>
        </a:p>
      </dgm:t>
    </dgm:pt>
    <dgm:pt modelId="{68D5F646-CCD3-4EA0-A942-23CC6D359028}">
      <dgm:prSet/>
      <dgm:spPr/>
      <dgm:t>
        <a:bodyPr numCol="1"/>
        <a:lstStyle/>
        <a:p>
          <a:r>
            <a:rPr lang="nl-BE" altLang="nl-BE"/>
            <a:t>Geef alsjeblieft herbruikbare maskers mee aan uw kind</a:t>
          </a:r>
          <a:endParaRPr lang="en-US"/>
        </a:p>
      </dgm:t>
    </dgm:pt>
    <dgm:pt modelId="{64BCBA75-9AE5-4639-BE46-43F56FFE57CA}" type="parTrans" cxnId="{22DB0280-0202-49DC-86D0-B45D3FB454F9}">
      <dgm:prSet/>
      <dgm:spPr/>
      <dgm:t>
        <a:bodyPr numCol="1"/>
        <a:lstStyle/>
        <a:p>
          <a:endParaRPr lang="en-US"/>
        </a:p>
      </dgm:t>
    </dgm:pt>
    <dgm:pt modelId="{33807BC7-A115-4375-850B-E32E6EAF587A}" type="sibTrans" cxnId="{22DB0280-0202-49DC-86D0-B45D3FB454F9}">
      <dgm:prSet/>
      <dgm:spPr/>
      <dgm:t>
        <a:bodyPr numCol="1"/>
        <a:lstStyle/>
        <a:p>
          <a:endParaRPr lang="en-US"/>
        </a:p>
      </dgm:t>
    </dgm:pt>
    <dgm:pt modelId="{4ABE0592-0C50-4F85-8BBE-D1B3B319FC2B}">
      <dgm:prSet/>
      <dgm:spPr/>
      <dgm:t>
        <a:bodyPr numCol="1"/>
        <a:lstStyle/>
        <a:p>
          <a:r>
            <a:rPr lang="nl-BE" altLang="nl-BE"/>
            <a:t>Als dit niet zou lukken, contacteer dan de leiding</a:t>
          </a:r>
          <a:endParaRPr lang="en-US"/>
        </a:p>
      </dgm:t>
    </dgm:pt>
    <dgm:pt modelId="{00D96D08-B41B-4A2D-AEC1-869C3DB736AB}" type="parTrans" cxnId="{F7584FE3-A638-4F95-A0F9-08D290671A6D}">
      <dgm:prSet/>
      <dgm:spPr/>
      <dgm:t>
        <a:bodyPr numCol="1"/>
        <a:lstStyle/>
        <a:p>
          <a:endParaRPr lang="en-US"/>
        </a:p>
      </dgm:t>
    </dgm:pt>
    <dgm:pt modelId="{519D9BDC-6673-4B5C-B2AA-EE75123397CD}" type="sibTrans" cxnId="{F7584FE3-A638-4F95-A0F9-08D290671A6D}">
      <dgm:prSet/>
      <dgm:spPr/>
      <dgm:t>
        <a:bodyPr numCol="1"/>
        <a:lstStyle/>
        <a:p>
          <a:endParaRPr lang="en-US"/>
        </a:p>
      </dgm:t>
    </dgm:pt>
    <dgm:pt modelId="{BB517FB9-587A-45B3-B20B-415504588D9B}" type="pres">
      <dgm:prSet presAssocID="{CC122F81-138B-4CFA-9A9B-54EA1591F431}" presName="outerComposite" presStyleCnt="0">
        <dgm:presLayoutVars>
          <dgm:chMax val="5"/>
          <dgm:dir/>
          <dgm:resizeHandles val="exact"/>
        </dgm:presLayoutVars>
      </dgm:prSet>
      <dgm:spPr/>
    </dgm:pt>
    <dgm:pt modelId="{3B3DE341-DA37-407A-B9CB-6AC9F402D121}" type="pres">
      <dgm:prSet presAssocID="{CC122F81-138B-4CFA-9A9B-54EA1591F431}" presName="dummyMaxCanvas" presStyleCnt="0">
        <dgm:presLayoutVars/>
      </dgm:prSet>
      <dgm:spPr/>
    </dgm:pt>
    <dgm:pt modelId="{AD0B1C8D-33F9-40E2-AF12-2D8FD1476DAB}" type="pres">
      <dgm:prSet presAssocID="{CC122F81-138B-4CFA-9A9B-54EA1591F431}" presName="TwoNodes_1" presStyleLbl="node1" presStyleIdx="0" presStyleCnt="2">
        <dgm:presLayoutVars>
          <dgm:bulletEnabled val="1"/>
        </dgm:presLayoutVars>
      </dgm:prSet>
      <dgm:spPr/>
    </dgm:pt>
    <dgm:pt modelId="{7EA31198-1C1B-43B2-82C8-B9B60E29F696}" type="pres">
      <dgm:prSet presAssocID="{CC122F81-138B-4CFA-9A9B-54EA1591F431}" presName="TwoNodes_2" presStyleLbl="node1" presStyleIdx="1" presStyleCnt="2">
        <dgm:presLayoutVars>
          <dgm:bulletEnabled val="1"/>
        </dgm:presLayoutVars>
      </dgm:prSet>
      <dgm:spPr/>
    </dgm:pt>
    <dgm:pt modelId="{4613C6C6-CD59-4FE8-A79D-C4EDA9286803}" type="pres">
      <dgm:prSet presAssocID="{CC122F81-138B-4CFA-9A9B-54EA1591F431}" presName="TwoConn_1-2" presStyleLbl="fgAccFollowNode1" presStyleIdx="0" presStyleCnt="1">
        <dgm:presLayoutVars>
          <dgm:bulletEnabled val="1"/>
        </dgm:presLayoutVars>
      </dgm:prSet>
      <dgm:spPr/>
    </dgm:pt>
    <dgm:pt modelId="{BA47C344-6BD6-4617-9918-92A7B88255B1}" type="pres">
      <dgm:prSet presAssocID="{CC122F81-138B-4CFA-9A9B-54EA1591F431}" presName="TwoNodes_1_text" presStyleLbl="node1" presStyleIdx="1" presStyleCnt="2">
        <dgm:presLayoutVars>
          <dgm:bulletEnabled val="1"/>
        </dgm:presLayoutVars>
      </dgm:prSet>
      <dgm:spPr/>
    </dgm:pt>
    <dgm:pt modelId="{B3B0E592-798F-49B3-9D6C-AC23CB8EA0CB}" type="pres">
      <dgm:prSet presAssocID="{CC122F81-138B-4CFA-9A9B-54EA1591F43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6C7A3802-AD6F-40D4-BF65-C38D9F0FD6DF}" type="presOf" srcId="{4ABE0592-0C50-4F85-8BBE-D1B3B319FC2B}" destId="{7EA31198-1C1B-43B2-82C8-B9B60E29F696}" srcOrd="0" destOrd="0" presId="urn:microsoft.com/office/officeart/2005/8/layout/vProcess5#1"/>
    <dgm:cxn modelId="{E8208D67-E33C-4413-9707-13979E97BEB5}" type="presOf" srcId="{68D5F646-CCD3-4EA0-A942-23CC6D359028}" destId="{AD0B1C8D-33F9-40E2-AF12-2D8FD1476DAB}" srcOrd="0" destOrd="0" presId="urn:microsoft.com/office/officeart/2005/8/layout/vProcess5#1"/>
    <dgm:cxn modelId="{5F75336B-7D59-4A1E-B811-24913664ADA7}" type="presOf" srcId="{68D5F646-CCD3-4EA0-A942-23CC6D359028}" destId="{BA47C344-6BD6-4617-9918-92A7B88255B1}" srcOrd="1" destOrd="0" presId="urn:microsoft.com/office/officeart/2005/8/layout/vProcess5#1"/>
    <dgm:cxn modelId="{C6131476-E384-436F-B390-751AB6D7202E}" type="presOf" srcId="{CC122F81-138B-4CFA-9A9B-54EA1591F431}" destId="{BB517FB9-587A-45B3-B20B-415504588D9B}" srcOrd="0" destOrd="0" presId="urn:microsoft.com/office/officeart/2005/8/layout/vProcess5#1"/>
    <dgm:cxn modelId="{22DB0280-0202-49DC-86D0-B45D3FB454F9}" srcId="{CC122F81-138B-4CFA-9A9B-54EA1591F431}" destId="{68D5F646-CCD3-4EA0-A942-23CC6D359028}" srcOrd="0" destOrd="0" parTransId="{64BCBA75-9AE5-4639-BE46-43F56FFE57CA}" sibTransId="{33807BC7-A115-4375-850B-E32E6EAF587A}"/>
    <dgm:cxn modelId="{A811229E-594B-48F1-92E4-33F91F0F6388}" type="presOf" srcId="{4ABE0592-0C50-4F85-8BBE-D1B3B319FC2B}" destId="{B3B0E592-798F-49B3-9D6C-AC23CB8EA0CB}" srcOrd="1" destOrd="0" presId="urn:microsoft.com/office/officeart/2005/8/layout/vProcess5#1"/>
    <dgm:cxn modelId="{F7584FE3-A638-4F95-A0F9-08D290671A6D}" srcId="{CC122F81-138B-4CFA-9A9B-54EA1591F431}" destId="{4ABE0592-0C50-4F85-8BBE-D1B3B319FC2B}" srcOrd="1" destOrd="0" parTransId="{00D96D08-B41B-4A2D-AEC1-869C3DB736AB}" sibTransId="{519D9BDC-6673-4B5C-B2AA-EE75123397CD}"/>
    <dgm:cxn modelId="{11396CFA-9EB0-4F91-854B-7F059D553DBD}" type="presOf" srcId="{33807BC7-A115-4375-850B-E32E6EAF587A}" destId="{4613C6C6-CD59-4FE8-A79D-C4EDA9286803}" srcOrd="0" destOrd="0" presId="urn:microsoft.com/office/officeart/2005/8/layout/vProcess5#1"/>
    <dgm:cxn modelId="{D572BCDB-FEE9-4344-8AD9-29C26F884BFC}" type="presParOf" srcId="{BB517FB9-587A-45B3-B20B-415504588D9B}" destId="{3B3DE341-DA37-407A-B9CB-6AC9F402D121}" srcOrd="0" destOrd="0" presId="urn:microsoft.com/office/officeart/2005/8/layout/vProcess5#1"/>
    <dgm:cxn modelId="{5A878801-80FF-48FB-B7EC-7786A5C749FD}" type="presParOf" srcId="{BB517FB9-587A-45B3-B20B-415504588D9B}" destId="{AD0B1C8D-33F9-40E2-AF12-2D8FD1476DAB}" srcOrd="1" destOrd="0" presId="urn:microsoft.com/office/officeart/2005/8/layout/vProcess5#1"/>
    <dgm:cxn modelId="{E1461DBB-40D3-4EF1-B247-1EEEB4DB362E}" type="presParOf" srcId="{BB517FB9-587A-45B3-B20B-415504588D9B}" destId="{7EA31198-1C1B-43B2-82C8-B9B60E29F696}" srcOrd="2" destOrd="0" presId="urn:microsoft.com/office/officeart/2005/8/layout/vProcess5#1"/>
    <dgm:cxn modelId="{4564E8B5-FB79-4EA2-87A8-581B27CEF286}" type="presParOf" srcId="{BB517FB9-587A-45B3-B20B-415504588D9B}" destId="{4613C6C6-CD59-4FE8-A79D-C4EDA9286803}" srcOrd="3" destOrd="0" presId="urn:microsoft.com/office/officeart/2005/8/layout/vProcess5#1"/>
    <dgm:cxn modelId="{4ECD7D31-EB00-4C86-BC1A-CEEBDECBB160}" type="presParOf" srcId="{BB517FB9-587A-45B3-B20B-415504588D9B}" destId="{BA47C344-6BD6-4617-9918-92A7B88255B1}" srcOrd="4" destOrd="0" presId="urn:microsoft.com/office/officeart/2005/8/layout/vProcess5#1"/>
    <dgm:cxn modelId="{2CA0219E-2F3E-437D-BEC8-CB1284A565E0}" type="presParOf" srcId="{BB517FB9-587A-45B3-B20B-415504588D9B}" destId="{B3B0E592-798F-49B3-9D6C-AC23CB8EA0CB}" srcOrd="5" destOrd="0" presId="urn:microsoft.com/office/officeart/2005/8/layout/vProcess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B1C8D-33F9-40E2-AF12-2D8FD1476DAB}">
      <dsp:nvSpPr>
        <dsp:cNvPr id="0" name=""/>
        <dsp:cNvSpPr/>
      </dsp:nvSpPr>
      <dsp:spPr>
        <a:xfrm>
          <a:off x="0" y="0"/>
          <a:ext cx="8161020" cy="14930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altLang="nl-BE" sz="4200" kern="1200"/>
            <a:t>Geef alsjeblieft herbruikbare maskers mee aan uw kind</a:t>
          </a:r>
          <a:endParaRPr lang="en-US" sz="4200" kern="1200"/>
        </a:p>
      </dsp:txBody>
      <dsp:txXfrm>
        <a:off x="43730" y="43730"/>
        <a:ext cx="6617842" cy="1405583"/>
      </dsp:txXfrm>
    </dsp:sp>
    <dsp:sp modelId="{7EA31198-1C1B-43B2-82C8-B9B60E29F696}">
      <dsp:nvSpPr>
        <dsp:cNvPr id="0" name=""/>
        <dsp:cNvSpPr/>
      </dsp:nvSpPr>
      <dsp:spPr>
        <a:xfrm>
          <a:off x="1440179" y="1824831"/>
          <a:ext cx="8161020" cy="1493043"/>
        </a:xfrm>
        <a:prstGeom prst="roundRect">
          <a:avLst>
            <a:gd name="adj" fmla="val 10000"/>
          </a:avLst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altLang="nl-BE" sz="4200" kern="1200"/>
            <a:t>Als dit niet zou lukken, contacteer dan de leiding</a:t>
          </a:r>
          <a:endParaRPr lang="en-US" sz="4200" kern="1200"/>
        </a:p>
      </dsp:txBody>
      <dsp:txXfrm>
        <a:off x="1483909" y="1868561"/>
        <a:ext cx="5662901" cy="1405583"/>
      </dsp:txXfrm>
    </dsp:sp>
    <dsp:sp modelId="{4613C6C6-CD59-4FE8-A79D-C4EDA9286803}">
      <dsp:nvSpPr>
        <dsp:cNvPr id="0" name=""/>
        <dsp:cNvSpPr/>
      </dsp:nvSpPr>
      <dsp:spPr>
        <a:xfrm>
          <a:off x="7190541" y="1173698"/>
          <a:ext cx="970478" cy="9704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08899" y="1173698"/>
        <a:ext cx="533762" cy="73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#1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alg type="composite"/>
    <dgm:shape xmlns:r="http://schemas.openxmlformats.org/officeDocument/2006/relationships" r:blip="">
      <dgm:adjLst/>
    </dgm:shape>
    <dgm:layoutNode name="dummyMaxCanvas">
      <dgm:alg type="sp"/>
      <dgm:shape xmlns:r="http://schemas.openxmlformats.org/officeDocument/2006/relationships" r:blip="">
        <dgm:adjLst/>
      </dgm:shape>
      <dgm:varLst/>
      <dgm:presOf/>
      <dgm:constrLst/>
      <dgm:ruleLst/>
    </dgm:layoutNode>
    <dgm:varLst>
      <dgm:chMax val="5"/>
      <dgm:dir/>
      <dgm:resizeHandles val="exact"/>
    </dgm:varLst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choose name="Name3">
      <dgm:if name="Name4" axis="ch" ptType="node" func="cnt" op="equ" val="1">
        <dgm:layoutNode name="OneNode_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varLst>
            <dgm:bulletEnabled val="1"/>
          </dgm:varLst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varLst>
                <dgm:bulletEnabled val="1"/>
              </dgm:varLst>
              <dgm:presOf axis="ch desOrSelf" ptType="node node" st="1 1" cnt="1 0"/>
              <dgm:constrLst/>
              <dgm:ruleLst/>
            </dgm:layoutNode>
            <dgm:layoutNode name="TwoNodes_2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varLst>
                <dgm:bulletEnabled val="1"/>
              </dgm:varLst>
              <dgm:presOf axis="ch desOrSelf" ptType="node node" st="2 1" cnt="1 0"/>
              <dgm:constrLst/>
              <dgm:ruleLst/>
            </dgm:layoutNode>
            <dgm:layoutNode name="TwoConn_1-2" styleLbl="fgAccFollowNode1"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varLst>
                <dgm:bulletEnabled val="1"/>
              </dgm:varLst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varLst>
                <dgm:bulletEnabled val="1"/>
              </dgm:varLst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varLst>
                <dgm:bulletEnabled val="1"/>
              </dgm:varLst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varLst>
                    <dgm:bulletEnabled val="1"/>
                  </dgm:varLst>
                  <dgm:presOf axis="ch desOrSelf" ptType="node node" st="1 1" cnt="1 0"/>
                  <dgm:constrLst/>
                  <dgm:ruleLst/>
                </dgm:layoutNode>
                <dgm:layoutNode name="ThreeNodes_2"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varLst>
                    <dgm:bulletEnabled val="1"/>
                  </dgm:varLst>
                  <dgm:presOf axis="ch desOrSelf" ptType="node node" st="2 1" cnt="1 0"/>
                  <dgm:constrLst/>
                  <dgm:ruleLst/>
                </dgm:layoutNode>
                <dgm:layoutNode name="ThreeNodes_3"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varLst>
                    <dgm:bulletEnabled val="1"/>
                  </dgm:varLst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varLst>
                    <dgm:bulletEnabled val="1"/>
                  </dgm:varLst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varLst>
                    <dgm:bulletEnabled val="1"/>
                  </dgm:varLst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varLst>
                    <dgm:bulletEnabled val="1"/>
                  </dgm:varLst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varLst>
                    <dgm:bulletEnabled val="1"/>
                  </dgm:varLst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varLst>
                    <dgm:bulletEnabled val="1"/>
                  </dgm:varLst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varLst>
                        <dgm:bulletEnabled val="1"/>
                      </dgm:varLst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varLst>
                        <dgm:bulletEnabled val="1"/>
                      </dgm:varLst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varLst>
                        <dgm:bulletEnabled val="1"/>
                      </dgm:varLst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varLst>
                        <dgm:bulletEnabled val="1"/>
                      </dgm:varLst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varLst>
                        <dgm:bulletEnabled val="1"/>
                      </dgm:varLst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varLst>
                        <dgm:bulletEnabled val="1"/>
                      </dgm:varLst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varLst>
                        <dgm:bulletEnabled val="1"/>
                      </dgm:varLst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varLst>
                        <dgm:bulletEnabled val="1"/>
                      </dgm:varLst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varLst>
                        <dgm:bulletEnabled val="1"/>
                      </dgm:varLst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varLst>
                        <dgm:bulletEnabled val="1"/>
                      </dgm:varLst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varLst>
                        <dgm:bulletEnabled val="1"/>
                      </dgm:varLst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varLst>
                            <dgm:bulletEnabled val="1"/>
                          </dgm:varLst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varLst>
                            <dgm:bulletEnabled val="1"/>
                          </dgm:varLst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varLst>
                            <dgm:bulletEnabled val="1"/>
                          </dgm:varLst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varLst>
                            <dgm:bulletEnabled val="1"/>
                          </dgm:varLst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varLst>
                            <dgm:bulletEnabled val="1"/>
                          </dgm:varLst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varLst>
                            <dgm:bulletEnabled val="1"/>
                          </dgm:varLst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varLst>
                            <dgm:bulletEnabled val="1"/>
                          </dgm:varLst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varLst>
                            <dgm:bulletEnabled val="1"/>
                          </dgm:varLst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varLst>
                            <dgm:bulletEnabled val="1"/>
                          </dgm:varLst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varLst>
                            <dgm:bulletEnabled val="1"/>
                          </dgm:varLst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varLst>
                            <dgm:bulletEnabled val="1"/>
                          </dgm:varLst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varLst>
                            <dgm:bulletEnabled val="1"/>
                          </dgm:varLst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varLst>
                            <dgm:bulletEnabled val="1"/>
                          </dgm:varLst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varLst>
                            <dgm:bulletEnabled val="1"/>
                          </dgm:varLst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5D3B7ED-61F7-0542-AE7B-9795C4EFD07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C5789CE-836E-B042-843F-5605E41F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3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numCol="1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alt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numCol="1"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alt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numCol="1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numCol="1"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numCol="1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76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numCol="1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numCol="1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numCol="1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9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numCol="1"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numCol="1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85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numCol="1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numCol="1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numCol="1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4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numCol="1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numCol="1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numCol="1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78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 algn="ctr">
              <a:defRPr/>
            </a:lvl1pPr>
          </a:lstStyle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 anchor="t"/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43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numCol="1"/>
          <a:lstStyle/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numCol="1" anchor="t"/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3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9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numCol="1"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numCol="1">
            <a:normAutofit/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numCol="1">
            <a:normAutofit/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6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numCol="1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numCol="1" anchor="t">
            <a:normAutofit/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numCol="1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numCol="1" anchor="t">
            <a:normAutofit/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515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34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7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numCol="1"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numCol="1" anchor="ctr">
            <a:normAutofit/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647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numCol="1"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numCol="1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alt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numCol="1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alt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9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nl-NL" alt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AC24A9-CCB6-4F8D-B8DB-C2F3692CFA5A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aac"/><Relationship Id="rId1" Type="http://schemas.microsoft.com/office/2007/relationships/media" Target="../media/media8.aac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aac"/><Relationship Id="rId1" Type="http://schemas.microsoft.com/office/2007/relationships/media" Target="../media/media9.aac"/><Relationship Id="rId5" Type="http://schemas.openxmlformats.org/officeDocument/2006/relationships/image" Target="../media/image8.png"/><Relationship Id="rId4" Type="http://schemas.openxmlformats.org/officeDocument/2006/relationships/hyperlink" Target="https://www.scoutingbornem.be/kampe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aac"/><Relationship Id="rId1" Type="http://schemas.microsoft.com/office/2007/relationships/media" Target="../media/media10.aac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aac"/><Relationship Id="rId1" Type="http://schemas.microsoft.com/office/2007/relationships/media" Target="../media/media11.aac"/><Relationship Id="rId6" Type="http://schemas.openxmlformats.org/officeDocument/2006/relationships/image" Target="../media/image8.png"/><Relationship Id="rId5" Type="http://schemas.openxmlformats.org/officeDocument/2006/relationships/hyperlink" Target="mailto:giverleiding@scoutingbornem.be" TargetMode="External"/><Relationship Id="rId4" Type="http://schemas.openxmlformats.org/officeDocument/2006/relationships/hyperlink" Target="mailto:jonggiverleiding@scoutingbornem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scoutsengidsenvlaanderen.be/auth/realms/scouts/protocol/openid-connect/auth?client_id=groepsadmin-production-client&amp;redirect_uri=https%3A%2F%2Fgroepsadmin.scoutsengidsenvlaanderen.be%2Fgroepsadmin%2Fclient%2F&amp;state=308acb52-ab2c-4138-be30-ff4e1457a52d&amp;response_mode=fragment&amp;response_type=code&amp;scope=openid&amp;nonce=9f5d3ce3-9810-405e-8537-1d270244fba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56A04-2D36-4525-93D7-545124EE3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5518" y="1983465"/>
            <a:ext cx="5748483" cy="2369131"/>
          </a:xfrm>
        </p:spPr>
        <p:txBody>
          <a:bodyPr numCol="1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l-BE" altLang="nl-BE" sz="6000" dirty="0"/>
              <a:t>Infoavond Kamp 2 </a:t>
            </a:r>
            <a:br>
              <a:rPr lang="nl-BE" altLang="nl-BE" sz="6000" dirty="0"/>
            </a:br>
            <a:r>
              <a:rPr lang="nl-BE" altLang="nl-BE" sz="6000" dirty="0"/>
              <a:t>(21-31 juli)</a:t>
            </a:r>
            <a:endParaRPr lang="nl-BE" alt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F5155D-325A-42FB-AA92-8C5D1D5BE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137" y="4487712"/>
            <a:ext cx="4485725" cy="1096899"/>
          </a:xfrm>
        </p:spPr>
        <p:txBody>
          <a:bodyPr numCol="1">
            <a:normAutofit/>
          </a:bodyPr>
          <a:lstStyle/>
          <a:p>
            <a:r>
              <a:rPr lang="nl-BE" altLang="nl-BE" dirty="0"/>
              <a:t>Kamping Kitsch Club</a:t>
            </a:r>
          </a:p>
        </p:txBody>
      </p:sp>
      <p:pic>
        <p:nvPicPr>
          <p:cNvPr id="5" name="slide1">
            <a:hlinkClick r:id="" action="ppaction://media"/>
            <a:extLst>
              <a:ext uri="{FF2B5EF4-FFF2-40B4-BE49-F238E27FC236}">
                <a16:creationId xmlns:a16="http://schemas.microsoft.com/office/drawing/2014/main" id="{8CA83644-B673-4CC0-A702-DB619924C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2425" y="6194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86851-26B2-43D3-9DA7-7421C0DB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l-BE" altLang="nl-BE" dirty="0"/>
              <a:t>Inschrijvingen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BB13CD-9421-446B-BCD8-1899B965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nl-BE" altLang="nl-BE" dirty="0"/>
              <a:t>De kampbrieven zijn onderweg!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altLang="nl-BE" dirty="0">
                <a:sym typeface="Wingdings" panose="05000000000000000000" pitchFamily="2" charset="2"/>
              </a:rPr>
              <a:t> Hierin zal alle informatie staan met betrekking tot de inschrijvingen en de betalingen</a:t>
            </a:r>
          </a:p>
          <a:p>
            <a:r>
              <a:rPr lang="nl-BE" altLang="nl-BE" dirty="0">
                <a:sym typeface="Wingdings" panose="05000000000000000000" pitchFamily="2" charset="2"/>
              </a:rPr>
              <a:t>Kostprijs: €150</a:t>
            </a:r>
          </a:p>
          <a:p>
            <a:pPr marL="457200" lvl="1" indent="0">
              <a:buNone/>
            </a:pPr>
            <a:r>
              <a:rPr lang="nl-BE" altLang="nl-BE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nl-BE" altLang="nl-BE" dirty="0">
                <a:sym typeface="Wingdings" panose="05000000000000000000" pitchFamily="2" charset="2"/>
              </a:rPr>
              <a:t> Indien dit bedrag financieel onhaalbaar blijkt, mag u gerust contact opnemen met de leiding. Er bestaat namelijk iets als “Scouting op maat”, zodat uw kind tóch mee kan op kamp!</a:t>
            </a:r>
            <a:endParaRPr lang="nl-BE" altLang="nl-BE" dirty="0"/>
          </a:p>
        </p:txBody>
      </p:sp>
      <p:pic>
        <p:nvPicPr>
          <p:cNvPr id="4" name="slide10">
            <a:hlinkClick r:id="" action="ppaction://media"/>
            <a:extLst>
              <a:ext uri="{FF2B5EF4-FFF2-40B4-BE49-F238E27FC236}">
                <a16:creationId xmlns:a16="http://schemas.microsoft.com/office/drawing/2014/main" id="{EAC2A79C-4403-4419-85B3-D9803C9DB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A864E-429C-44E4-B7C3-77D9A838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l-BE" altLang="nl-BE" dirty="0"/>
              <a:t>Kampboekje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4D5E8E-4C09-4E58-8D63-06DB067C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nl-BE" altLang="nl-BE" dirty="0"/>
              <a:t>Te vinden op de website: </a:t>
            </a:r>
            <a:r>
              <a:rPr lang="nl-BE" altLang="nl-BE" dirty="0">
                <a:hlinkClick r:id="rId4"/>
              </a:rPr>
              <a:t>https://www.scoutingbornem.be/kampen/</a:t>
            </a:r>
            <a:endParaRPr lang="nl-BE" altLang="nl-BE" dirty="0"/>
          </a:p>
          <a:p>
            <a:r>
              <a:rPr lang="nl-BE" altLang="nl-BE" dirty="0"/>
              <a:t>Alle praktische info (do’s &amp; don’ts, knopen, avondlied, materiaallijst, …)</a:t>
            </a:r>
          </a:p>
          <a:p>
            <a:pPr lvl="1"/>
            <a:r>
              <a:rPr lang="nl-BE" altLang="nl-BE" dirty="0"/>
              <a:t>Anders dan anders: coronagerief dat mee moet! (</a:t>
            </a:r>
            <a:r>
              <a:rPr lang="nl-BE" altLang="nl-BE" dirty="0" err="1"/>
              <a:t>handgel</a:t>
            </a:r>
            <a:r>
              <a:rPr lang="nl-BE" altLang="nl-BE" dirty="0"/>
              <a:t>, mondmaskers,…) </a:t>
            </a:r>
          </a:p>
          <a:p>
            <a:r>
              <a:rPr lang="nl-BE" altLang="nl-BE" dirty="0"/>
              <a:t>Afspraken op het terrein</a:t>
            </a:r>
          </a:p>
          <a:p>
            <a:r>
              <a:rPr lang="nl-BE" altLang="nl-BE" dirty="0"/>
              <a:t>…</a:t>
            </a:r>
          </a:p>
        </p:txBody>
      </p:sp>
      <p:pic>
        <p:nvPicPr>
          <p:cNvPr id="5" name="slide 11">
            <a:hlinkClick r:id="" action="ppaction://media"/>
            <a:extLst>
              <a:ext uri="{FF2B5EF4-FFF2-40B4-BE49-F238E27FC236}">
                <a16:creationId xmlns:a16="http://schemas.microsoft.com/office/drawing/2014/main" id="{655A4261-2DA0-4275-B940-385846F09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CF160-DD8D-4CE0-8219-B2083690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l-BE" altLang="nl-BE" dirty="0"/>
              <a:t>Vertrek naar huis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1720A9-CC93-495D-A04E-1B295F11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nl-BE" altLang="nl-BE" dirty="0"/>
              <a:t>We keren ook terug met de trein (met mondmaskers)</a:t>
            </a:r>
          </a:p>
          <a:p>
            <a:r>
              <a:rPr lang="nl-BE" altLang="nl-BE" dirty="0"/>
              <a:t>Eindformatie op zaterdag 31 juli </a:t>
            </a:r>
            <a:r>
              <a:rPr lang="nl-BE" altLang="nl-BE" u="sng" dirty="0"/>
              <a:t>om 18u</a:t>
            </a:r>
            <a:r>
              <a:rPr lang="nl-BE" altLang="nl-BE" dirty="0"/>
              <a:t> op het </a:t>
            </a:r>
            <a:r>
              <a:rPr lang="nl-BE" altLang="nl-BE" u="sng" dirty="0"/>
              <a:t>terrein van Scouting Bornem </a:t>
            </a:r>
            <a:r>
              <a:rPr lang="nl-BE" altLang="nl-BE" dirty="0"/>
              <a:t>=&gt; check Facebook dag zelf voor eventuele updates</a:t>
            </a:r>
            <a:endParaRPr lang="nl-BE" altLang="nl-BE" u="sng" dirty="0"/>
          </a:p>
          <a:p>
            <a:r>
              <a:rPr lang="nl-BE" altLang="nl-BE" dirty="0"/>
              <a:t>Wij vragen om uw kind slechts door één ouder te laten ophalen</a:t>
            </a:r>
          </a:p>
          <a:p>
            <a:endParaRPr lang="nl-BE" altLang="nl-BE" dirty="0"/>
          </a:p>
          <a:p>
            <a:r>
              <a:rPr lang="nl-BE" altLang="nl-BE" b="1" dirty="0"/>
              <a:t>Kampopruim: 2 augustus om 9u</a:t>
            </a:r>
          </a:p>
        </p:txBody>
      </p:sp>
      <p:pic>
        <p:nvPicPr>
          <p:cNvPr id="5" name="slide12">
            <a:hlinkClick r:id="" action="ppaction://media"/>
            <a:extLst>
              <a:ext uri="{FF2B5EF4-FFF2-40B4-BE49-F238E27FC236}">
                <a16:creationId xmlns:a16="http://schemas.microsoft.com/office/drawing/2014/main" id="{EB357D62-EC79-4496-B9B5-B9A4F5F60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19C64-0881-432F-BC8C-C32C00B5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l-BE" altLang="nl-BE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32DF0B-A19E-4C9F-8D32-B3F18FF3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nl-BE" altLang="nl-BE" dirty="0"/>
              <a:t>Mail ze naar:</a:t>
            </a:r>
          </a:p>
          <a:p>
            <a:pPr lvl="1"/>
            <a:r>
              <a:rPr lang="nl-BE" altLang="nl-BE" dirty="0">
                <a:hlinkClick r:id="rId4"/>
              </a:rPr>
              <a:t>jonggiverleiding@scoutingbornem.be</a:t>
            </a:r>
            <a:r>
              <a:rPr lang="nl-BE" altLang="nl-BE" dirty="0"/>
              <a:t> </a:t>
            </a:r>
          </a:p>
          <a:p>
            <a:pPr lvl="1"/>
            <a:r>
              <a:rPr lang="nl-BE" altLang="nl-BE" dirty="0">
                <a:hlinkClick r:id="rId5"/>
              </a:rPr>
              <a:t>giverleiding@scoutingbornem.be</a:t>
            </a:r>
            <a:r>
              <a:rPr lang="nl-BE" altLang="nl-BE" dirty="0"/>
              <a:t> </a:t>
            </a:r>
          </a:p>
          <a:p>
            <a:r>
              <a:rPr lang="nl-BE" altLang="nl-BE" dirty="0"/>
              <a:t>Wij beantwoorden ze persoonlijk</a:t>
            </a:r>
          </a:p>
          <a:p>
            <a:r>
              <a:rPr lang="nl-BE" altLang="nl-BE" dirty="0"/>
              <a:t>Indien terugkomende vraag: wij behandelen ze in Q&amp;A-document op de site</a:t>
            </a:r>
          </a:p>
          <a:p>
            <a:r>
              <a:rPr lang="nl-BE" altLang="nl-BE" b="1" dirty="0"/>
              <a:t>Wij hebben er ongelofelijk veel zin in! Jullie ook?!</a:t>
            </a:r>
          </a:p>
        </p:txBody>
      </p:sp>
      <p:pic>
        <p:nvPicPr>
          <p:cNvPr id="5" name="slide13">
            <a:hlinkClick r:id="" action="ppaction://media"/>
            <a:extLst>
              <a:ext uri="{FF2B5EF4-FFF2-40B4-BE49-F238E27FC236}">
                <a16:creationId xmlns:a16="http://schemas.microsoft.com/office/drawing/2014/main" id="{642BF515-130E-46EA-A13E-BCCD3DA03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6B9EF-82AC-499C-9FB5-647E9091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l-BE" altLang="nl-BE" dirty="0"/>
              <a:t>Overzicht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68CAFD-A42B-4C28-8344-C289E98FF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8080"/>
            <a:ext cx="9601196" cy="3901440"/>
          </a:xfrm>
        </p:spPr>
        <p:txBody>
          <a:bodyPr numCol="1">
            <a:normAutofit fontScale="92500" lnSpcReduction="20000"/>
          </a:bodyPr>
          <a:lstStyle/>
          <a:p>
            <a:r>
              <a:rPr lang="nl-BE" altLang="nl-BE" dirty="0"/>
              <a:t>Vooraf</a:t>
            </a:r>
          </a:p>
          <a:p>
            <a:r>
              <a:rPr lang="nl-BE" altLang="nl-BE" dirty="0"/>
              <a:t>Locatie  </a:t>
            </a:r>
          </a:p>
          <a:p>
            <a:r>
              <a:rPr lang="nl-BE" altLang="nl-BE" dirty="0"/>
              <a:t>Vertrek</a:t>
            </a:r>
          </a:p>
          <a:p>
            <a:r>
              <a:rPr lang="nl-BE" altLang="nl-BE" dirty="0"/>
              <a:t>Een dag in het leven van…</a:t>
            </a:r>
          </a:p>
          <a:p>
            <a:r>
              <a:rPr lang="nl-BE" altLang="nl-BE" dirty="0"/>
              <a:t>Specifieke coronamaatregelen</a:t>
            </a:r>
          </a:p>
          <a:p>
            <a:r>
              <a:rPr lang="nl-BE" altLang="nl-BE" dirty="0"/>
              <a:t>Inschrijvingen</a:t>
            </a:r>
          </a:p>
          <a:p>
            <a:r>
              <a:rPr lang="nl-BE" altLang="nl-BE" dirty="0"/>
              <a:t>Kampboekje</a:t>
            </a:r>
          </a:p>
          <a:p>
            <a:r>
              <a:rPr lang="nl-BE" altLang="nl-BE" dirty="0"/>
              <a:t>Vertrek naar huis</a:t>
            </a:r>
          </a:p>
          <a:p>
            <a:r>
              <a:rPr lang="nl-BE" altLang="nl-BE" dirty="0"/>
              <a:t>Vragen?</a:t>
            </a:r>
          </a:p>
          <a:p>
            <a:endParaRPr lang="nl-BE" altLang="nl-B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8894BB-9A4C-4E62-A8A5-61D12BA0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47" y="2556932"/>
            <a:ext cx="57340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2">
            <a:hlinkClick r:id="" action="ppaction://media"/>
            <a:extLst>
              <a:ext uri="{FF2B5EF4-FFF2-40B4-BE49-F238E27FC236}">
                <a16:creationId xmlns:a16="http://schemas.microsoft.com/office/drawing/2014/main" id="{AAC74451-A5F0-4B55-8325-47C8C3CE0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4927F-A504-4E60-903C-73336683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l-BE" altLang="nl-BE" dirty="0"/>
              <a:t>Vooraf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BAE094-AF6E-4E93-8CB8-D9470FF5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nl-BE" altLang="nl-BE" dirty="0"/>
              <a:t>Belangrijk: check de steekkaart van uw kind online </a:t>
            </a:r>
            <a:r>
              <a:rPr lang="nl-BE" altLang="nl-BE" dirty="0">
                <a:hlinkClick r:id="rId2"/>
              </a:rPr>
              <a:t>(via S&amp;GV)</a:t>
            </a:r>
            <a:endParaRPr lang="nl-BE" altLang="nl-BE" dirty="0"/>
          </a:p>
          <a:p>
            <a:pPr marL="0" indent="0">
              <a:buNone/>
            </a:pPr>
            <a:r>
              <a:rPr lang="nl-BE" altLang="nl-BE" dirty="0"/>
              <a:t>   	=&gt;zie mail met handleiding, niet gehad? Contacteer ons!</a:t>
            </a:r>
          </a:p>
          <a:p>
            <a:r>
              <a:rPr lang="nl-BE" altLang="nl-BE" dirty="0"/>
              <a:t>Op dinsdag 13 juli verwachten we jullie om de bagage binnen te brengen</a:t>
            </a:r>
          </a:p>
          <a:p>
            <a:pPr marL="0" indent="0">
              <a:buNone/>
            </a:pPr>
            <a:r>
              <a:rPr lang="nl-BE" altLang="nl-BE" dirty="0"/>
              <a:t>=&gt; check zeker jullie mail voor de exacte uren en locatie</a:t>
            </a:r>
          </a:p>
          <a:p>
            <a:r>
              <a:rPr lang="nl-BE" altLang="nl-BE" dirty="0"/>
              <a:t>Op donderdag 8 juli leggen we al een deel van het materiaal klaar </a:t>
            </a:r>
          </a:p>
          <a:p>
            <a:pPr marL="0" indent="0">
              <a:buNone/>
            </a:pPr>
            <a:r>
              <a:rPr lang="nl-BE" altLang="nl-BE" dirty="0"/>
              <a:t>=&gt; meer info hierover later</a:t>
            </a:r>
          </a:p>
        </p:txBody>
      </p:sp>
    </p:spTree>
    <p:extLst>
      <p:ext uri="{BB962C8B-B14F-4D97-AF65-F5344CB8AC3E}">
        <p14:creationId xmlns:p14="http://schemas.microsoft.com/office/powerpoint/2010/main" val="198169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BEF4A-C442-40E8-AAAD-04B80A4F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741" y="941491"/>
            <a:ext cx="2930518" cy="1320800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nl-BE" altLang="nl-BE" kern="1200" dirty="0">
                <a:latin typeface="+mj-lt"/>
                <a:ea typeface="+mj-ea"/>
                <a:cs typeface="+mj-cs"/>
              </a:rPr>
              <a:t>Locatie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CE0279-A4BE-4CB1-8736-52284BFF1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588" y="1412688"/>
            <a:ext cx="8684824" cy="3880773"/>
          </a:xfrm>
        </p:spPr>
        <p:txBody>
          <a:bodyPr vert="horz" lIns="91440" tIns="45720" rIns="91440" bIns="45720" numCol="1" rtlCol="0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fr-FR" altLang="fr-FR" sz="2400" b="0" i="0" u="none" strike="noStrike" dirty="0">
                <a:solidFill>
                  <a:srgbClr val="000000"/>
                </a:solidFill>
                <a:effectLst/>
              </a:rPr>
              <a:t>Rue Jule Philippe et la Spéche, 6890 Ochamps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dirty="0"/>
              <a:t>Belgi​ë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0AFA8B-4CDD-49F6-B6AF-E7D11B4FE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1" t="15248" r="13544" b="5439"/>
          <a:stretch/>
        </p:blipFill>
        <p:spPr>
          <a:xfrm>
            <a:off x="6933458" y="2977228"/>
            <a:ext cx="4788027" cy="34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2BFAED-31B6-419B-A137-D2A51C85B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t="17318" b="10648"/>
          <a:stretch/>
        </p:blipFill>
        <p:spPr>
          <a:xfrm>
            <a:off x="470515" y="2977228"/>
            <a:ext cx="6462943" cy="33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4">
            <a:hlinkClick r:id="" action="ppaction://media"/>
            <a:extLst>
              <a:ext uri="{FF2B5EF4-FFF2-40B4-BE49-F238E27FC236}">
                <a16:creationId xmlns:a16="http://schemas.microsoft.com/office/drawing/2014/main" id="{379A3F54-7C51-476F-AB8E-71CE1EFCDD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3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F2799-5734-4839-9F15-5A15DE04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l-BE" altLang="nl-BE" dirty="0"/>
              <a:t>Vertrek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44396-CB01-4A7E-98C1-5A49C05F9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lang="nl-BE" altLang="nl-BE" dirty="0"/>
              <a:t>We spreken af woensdag 21 juli om 7u30 op het station in Bornem</a:t>
            </a:r>
          </a:p>
          <a:p>
            <a:r>
              <a:rPr lang="nl-BE" altLang="nl-BE" dirty="0"/>
              <a:t>We komen aan om 11u53 in het station van </a:t>
            </a:r>
            <a:r>
              <a:rPr lang="nl-BE" altLang="nl-BE" dirty="0" err="1"/>
              <a:t>Libramont</a:t>
            </a:r>
            <a:endParaRPr lang="nl-BE" altLang="nl-BE" dirty="0"/>
          </a:p>
          <a:p>
            <a:r>
              <a:rPr lang="nl-BE" altLang="nl-BE" dirty="0"/>
              <a:t>Meenemen bij vertrek: </a:t>
            </a:r>
          </a:p>
          <a:p>
            <a:pPr lvl="1"/>
            <a:r>
              <a:rPr lang="nl-BE" altLang="nl-BE" dirty="0"/>
              <a:t>Uniform dat PERFECT in orde is</a:t>
            </a:r>
          </a:p>
          <a:p>
            <a:pPr lvl="1"/>
            <a:r>
              <a:rPr lang="nl-BE" altLang="nl-BE" dirty="0"/>
              <a:t>Lunchpakket</a:t>
            </a:r>
          </a:p>
          <a:p>
            <a:pPr lvl="1"/>
            <a:r>
              <a:rPr lang="nl-BE" altLang="nl-BE" dirty="0"/>
              <a:t>Gevulde drinkbus</a:t>
            </a:r>
          </a:p>
          <a:p>
            <a:pPr lvl="1"/>
            <a:r>
              <a:rPr lang="nl-BE" altLang="nl-BE" dirty="0"/>
              <a:t>ID-kaart</a:t>
            </a:r>
          </a:p>
          <a:p>
            <a:pPr marL="457200" lvl="1" indent="0">
              <a:buNone/>
            </a:pPr>
            <a:r>
              <a:rPr lang="nl-BE" altLang="nl-BE" dirty="0"/>
              <a:t>We moeten bij aankomst nog even wandelen dus bereid je hier op voor!</a:t>
            </a:r>
          </a:p>
        </p:txBody>
      </p:sp>
      <p:pic>
        <p:nvPicPr>
          <p:cNvPr id="2050" name="Picture 2" descr="Wie beklimt De Toren van Balen? | Balen | hln.be">
            <a:extLst>
              <a:ext uri="{FF2B5EF4-FFF2-40B4-BE49-F238E27FC236}">
                <a16:creationId xmlns:a16="http://schemas.microsoft.com/office/drawing/2014/main" id="{02DC6F19-F21D-4A78-827E-C50EB9F36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2711" y="3034051"/>
            <a:ext cx="1948577" cy="292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255E76AE-5B3E-495C-9532-6FCC1873E6D0}"/>
              </a:ext>
            </a:extLst>
          </p:cNvPr>
          <p:cNvCxnSpPr/>
          <p:nvPr/>
        </p:nvCxnSpPr>
        <p:spPr>
          <a:xfrm>
            <a:off x="3657600" y="4740676"/>
            <a:ext cx="47140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de5">
            <a:hlinkClick r:id="" action="ppaction://media"/>
            <a:extLst>
              <a:ext uri="{FF2B5EF4-FFF2-40B4-BE49-F238E27FC236}">
                <a16:creationId xmlns:a16="http://schemas.microsoft.com/office/drawing/2014/main" id="{2411525A-A936-4724-A96A-D9A8631B4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6F5F9-5A2C-4192-B8E3-12228521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113" y="1804434"/>
            <a:ext cx="4299666" cy="3249131"/>
          </a:xfrm>
        </p:spPr>
        <p:txBody>
          <a:bodyPr vert="horz" lIns="91440" tIns="45720" rIns="91440" bIns="45720" numCol="1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Perfect uniform voor het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kamp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!*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7A089A5-AFB4-4320-B40A-319EB7D3E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93795" y="602107"/>
            <a:ext cx="3109581" cy="565378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F6BCD44-1D7E-4526-9543-D65E2F5D9904}"/>
              </a:ext>
            </a:extLst>
          </p:cNvPr>
          <p:cNvSpPr txBox="1"/>
          <p:nvPr/>
        </p:nvSpPr>
        <p:spPr>
          <a:xfrm>
            <a:off x="7375389" y="5257421"/>
            <a:ext cx="3643369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nl-BE" altLang="nl-BE" dirty="0"/>
              <a:t>*kentekens, t-shirts en dassen kunnen nog aangekocht worden op de scouts, niet meer op kamp!</a:t>
            </a:r>
          </a:p>
        </p:txBody>
      </p:sp>
      <p:pic>
        <p:nvPicPr>
          <p:cNvPr id="6" name="slide6">
            <a:hlinkClick r:id="" action="ppaction://media"/>
            <a:extLst>
              <a:ext uri="{FF2B5EF4-FFF2-40B4-BE49-F238E27FC236}">
                <a16:creationId xmlns:a16="http://schemas.microsoft.com/office/drawing/2014/main" id="{D1E43617-5C90-465E-B159-191536AC6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6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1393C-1E3C-4A3D-9E27-3016EF0F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nl-BE" altLang="nl-BE" dirty="0"/>
              <a:t>Een dag in het leven van…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B32603-132A-4EBF-831B-49042E9A7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8240"/>
            <a:ext cx="9601196" cy="3992880"/>
          </a:xfrm>
        </p:spPr>
        <p:txBody>
          <a:bodyPr numCol="1">
            <a:normAutofit fontScale="85000" lnSpcReduction="20000"/>
          </a:bodyPr>
          <a:lstStyle/>
          <a:p>
            <a:r>
              <a:rPr lang="nl-BE" altLang="nl-BE" dirty="0"/>
              <a:t>7u45: Leiding op</a:t>
            </a:r>
          </a:p>
          <a:p>
            <a:r>
              <a:rPr lang="nl-BE" altLang="nl-BE" dirty="0"/>
              <a:t>8u: Leden op</a:t>
            </a:r>
          </a:p>
          <a:p>
            <a:r>
              <a:rPr lang="nl-BE" altLang="nl-BE" dirty="0"/>
              <a:t>8u10-9u: Ontbijt</a:t>
            </a:r>
          </a:p>
          <a:p>
            <a:r>
              <a:rPr lang="nl-BE" altLang="nl-BE" dirty="0"/>
              <a:t>9u-12u : Voormiddagspel</a:t>
            </a:r>
          </a:p>
          <a:p>
            <a:r>
              <a:rPr lang="nl-BE" altLang="nl-BE" dirty="0"/>
              <a:t>12u-14u: Leden koken zelf</a:t>
            </a:r>
          </a:p>
          <a:p>
            <a:r>
              <a:rPr lang="nl-BE" altLang="nl-BE" dirty="0"/>
              <a:t>14u-18u: Namiddagspel</a:t>
            </a:r>
          </a:p>
          <a:p>
            <a:r>
              <a:rPr lang="nl-BE" altLang="nl-BE" dirty="0"/>
              <a:t>18u-19u: Avondeten</a:t>
            </a:r>
          </a:p>
          <a:p>
            <a:r>
              <a:rPr lang="nl-BE" altLang="nl-BE" dirty="0"/>
              <a:t>19u-22u: Avondspel</a:t>
            </a:r>
          </a:p>
          <a:p>
            <a:r>
              <a:rPr lang="nl-BE" altLang="nl-BE" dirty="0"/>
              <a:t>22u15: Papke</a:t>
            </a:r>
          </a:p>
          <a:p>
            <a:r>
              <a:rPr lang="nl-BE" altLang="nl-BE" dirty="0"/>
              <a:t>22u30: Avondlied + slaaptijd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D77AB3-262E-4EC0-ACCF-75516D9512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68" b="7651"/>
          <a:stretch/>
        </p:blipFill>
        <p:spPr>
          <a:xfrm>
            <a:off x="6095999" y="2071061"/>
            <a:ext cx="2674870" cy="4350059"/>
          </a:xfrm>
          <a:prstGeom prst="rect">
            <a:avLst/>
          </a:prstGeom>
        </p:spPr>
      </p:pic>
      <p:pic>
        <p:nvPicPr>
          <p:cNvPr id="4" name="slide7">
            <a:hlinkClick r:id="" action="ppaction://media"/>
            <a:extLst>
              <a:ext uri="{FF2B5EF4-FFF2-40B4-BE49-F238E27FC236}">
                <a16:creationId xmlns:a16="http://schemas.microsoft.com/office/drawing/2014/main" id="{81524441-B3FA-4398-AA33-9266FB71E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47253-D612-4034-960F-FE4240BD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nl-BE" altLang="nl-BE" dirty="0"/>
              <a:t>Specifieke coronamaatregelen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D5F6FA-86AC-4035-B8A6-7F3C80A33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nl-BE" altLang="nl-BE" dirty="0"/>
              <a:t>1 bubbel van 100 personen (exclusief leiding &amp; fouriers) + contactenlogboek</a:t>
            </a:r>
          </a:p>
          <a:p>
            <a:r>
              <a:rPr lang="nl-BE" altLang="nl-BE" dirty="0"/>
              <a:t>Zo min mogelijk/Geen contact met mensen buiten de bubbel</a:t>
            </a:r>
          </a:p>
          <a:p>
            <a:r>
              <a:rPr lang="nl-BE" altLang="nl-BE" dirty="0"/>
              <a:t>Binnen bubbel geen mondmaskers, geen verplichte afstand</a:t>
            </a:r>
          </a:p>
          <a:p>
            <a:pPr lvl="1"/>
            <a:r>
              <a:rPr lang="nl-BE" altLang="nl-BE" dirty="0"/>
              <a:t>Wel nog steeds gezond verstand</a:t>
            </a:r>
          </a:p>
          <a:p>
            <a:r>
              <a:rPr lang="nl-BE" altLang="nl-BE" dirty="0"/>
              <a:t>Bij verlaten van terrein </a:t>
            </a:r>
            <a:r>
              <a:rPr lang="nl-BE" altLang="nl-BE" dirty="0">
                <a:sym typeface="Wingdings" panose="05000000000000000000" pitchFamily="2" charset="2"/>
              </a:rPr>
              <a:t> mondmasker altijd mee!</a:t>
            </a:r>
          </a:p>
        </p:txBody>
      </p:sp>
      <p:pic>
        <p:nvPicPr>
          <p:cNvPr id="5" name="slide8">
            <a:hlinkClick r:id="" action="ppaction://media"/>
            <a:extLst>
              <a:ext uri="{FF2B5EF4-FFF2-40B4-BE49-F238E27FC236}">
                <a16:creationId xmlns:a16="http://schemas.microsoft.com/office/drawing/2014/main" id="{FF82B806-5B6C-421E-B7F9-2139FA163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1364E-27A1-4BE9-B3F0-FC2E0FB6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nl-BE" altLang="nl-BE"/>
              <a:t>Specifieke coronamaatregelen</a:t>
            </a:r>
            <a:endParaRPr lang="nl-BE" altLang="nl-BE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58AC8B3-7CD8-4F0A-808C-D450F64C8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48402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512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TM02900743[[fn=Organisch]]</Template>
  <TotalTime>216</TotalTime>
  <Words>515</Words>
  <Application>Microsoft Office PowerPoint</Application>
  <PresentationFormat>Widescreen</PresentationFormat>
  <Paragraphs>78</Paragraphs>
  <Slides>13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Organisch</vt:lpstr>
      <vt:lpstr>Infoavond Kamp 2  (21-31 juli)</vt:lpstr>
      <vt:lpstr>Overzicht </vt:lpstr>
      <vt:lpstr>Vooraf </vt:lpstr>
      <vt:lpstr>Locatie</vt:lpstr>
      <vt:lpstr>Vertrek</vt:lpstr>
      <vt:lpstr>Perfect uniform voor het kamp!*</vt:lpstr>
      <vt:lpstr>Een dag in het leven van…</vt:lpstr>
      <vt:lpstr>Specifieke coronamaatregelen </vt:lpstr>
      <vt:lpstr>Specifieke coronamaatregelen</vt:lpstr>
      <vt:lpstr>Inschrijvingen</vt:lpstr>
      <vt:lpstr>Kampboekje</vt:lpstr>
      <vt:lpstr>Vertrek naar huis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Infoavond Kamp 2  (21-31 juli)</dc:title>
  <dc:creator>Ruben Van Hoof</dc:creator>
  <cp:lastModifiedBy>Martijn Van Marcke</cp:lastModifiedBy>
  <cp:revision>19</cp:revision>
  <dcterms:created xsi:type="dcterms:W3CDTF">2020-06-17T13:05:45Z</dcterms:created>
  <dcterms:modified xsi:type="dcterms:W3CDTF">2021-05-24T19:24:29Z</dcterms:modified>
</cp:coreProperties>
</file>